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9" r:id="rId6"/>
    <p:sldId id="270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7235-6A76-41EA-A9C1-BDDF15B28015}" type="datetimeFigureOut">
              <a:rPr lang="en-IN" smtClean="0"/>
              <a:pPr/>
              <a:t>26-04-2020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297E3-19BA-4CD1-8FFF-8CF7B5984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6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ECC08-B7D5-4D22-95A1-5196D23409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224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6096000" cy="198120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Techniques for Microscopic Study</a:t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Bacteria</a:t>
            </a:r>
            <a:endParaRPr lang="en-IN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Sony\Downloads\IMG-20190119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4384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6858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Lecture for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22-04-2020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5105400"/>
            <a:ext cx="3886200" cy="12192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0" indent="-384048" algn="ctr">
              <a:buClr>
                <a:srgbClr val="9BBB59"/>
              </a:buClr>
              <a:defRPr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Speaker: Dr. Pankaj Kumar</a:t>
            </a:r>
          </a:p>
          <a:p>
            <a:pPr marL="420624" lvl="0" indent="-384048" algn="ctr">
              <a:buClr>
                <a:srgbClr val="9BBB59"/>
              </a:buClr>
              <a:defRPr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Department of  Botany, </a:t>
            </a:r>
          </a:p>
          <a:p>
            <a:pPr marL="420624" lvl="0" indent="-384048" algn="ctr">
              <a:buClr>
                <a:srgbClr val="9BBB59"/>
              </a:buClr>
              <a:defRPr/>
            </a:pP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Purnea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College,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Purnia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Techniques for Microscopic Study</a:t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Bacteria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5334000" cy="4038600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Wet-Mount and Hanging-Drop Techniques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use to examine living organisms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useful in the study of morphology, internal cell structures, motility or cell changes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Staining Techniques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 dyes (colored organic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cpds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to stain microorganisms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used to show the overall structure of microorganisms, to identify their internal structures, and to help identify and separate similar organisms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055989"/>
            <a:ext cx="2657475" cy="580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Major Steps in preparing a stained microbial</a:t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specimen for microscopic examination are: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Placing a smear (or thin film of specimen), on a glass slide</a:t>
            </a:r>
          </a:p>
          <a:p>
            <a:pPr marL="514350" indent="-514350" algn="just">
              <a:buAutoNum type="arabicPeriod"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Fixing the dried smear onto the slide with heat to make the microorganisms stick to the glass</a:t>
            </a: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Staining with one or more dyes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303" y="0"/>
            <a:ext cx="5483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Staining Techniques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Simple Staining: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film stained with a single dye solution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shows size, shape and arrangement of cells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Differential Staining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or more reagents used in staining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Difference observable between cells or part of cells.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492" y="1447800"/>
            <a:ext cx="333563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Gram staining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One of the most important and widely used differential staining tech. for bacteria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1st described in 1884 by Christian Gram of Denmark 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stain (crystal violet) applied to film and then treated with reagents and counterstained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safranin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characterizes bacteria in one of two groups: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Gram-positive – deep violet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Gram negative - red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250873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Acid-fast: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Film stained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carbolfuchsin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decolorized, and counterstained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methylene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blue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Separate acid-fast bacteria, those not decolorized when acid solution is applied(e.g.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Mycobacteria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from non-acid –fast bacteria, which are decolorized by acid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Stain: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 applied to blood smear or film of other specimens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 of protozoa in blood smear;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rickettsia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(small parasitic bacteria) in certain cells of the nucleus; nuclear material in bacteria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Endospore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stain (malachite green) applied with heat to penetrate spores; vegetative cells counterstained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safranin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Endospores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seen in Bacillus and Clostridium species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Capsule: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Smear stained following treatment with copper sulfate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observed as a clear zone surrounding cells of capsulated microorganisms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Flagella: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mordant acts to thicken flagella before staining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observe flagella on bacteria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Negative staining: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specimen mixed with India ink and spread into thin film.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 morphology; staining procedure and reagents are very mild in their effect on the microorganism, called a negative stain because microorganism is unstained and is made visible and is made visible because the background is dark.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464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Techniques for Microscopic Study of Bacteria</vt:lpstr>
      <vt:lpstr>Techniques for Microscopic Study of Bacteria</vt:lpstr>
      <vt:lpstr>Major Steps in preparing a stained microbial specimen for microscopic examination are:</vt:lpstr>
      <vt:lpstr>PowerPoint Presentation</vt:lpstr>
      <vt:lpstr>Types of Staining Techniques</vt:lpstr>
      <vt:lpstr>3. Gram staining</vt:lpstr>
      <vt:lpstr>Cont..</vt:lpstr>
      <vt:lpstr>Cont..</vt:lpstr>
      <vt:lpstr>Cont..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OF HYBRID CELLS</dc:title>
  <dc:creator>Sony</dc:creator>
  <cp:lastModifiedBy>User</cp:lastModifiedBy>
  <cp:revision>99</cp:revision>
  <dcterms:created xsi:type="dcterms:W3CDTF">2006-08-16T00:00:00Z</dcterms:created>
  <dcterms:modified xsi:type="dcterms:W3CDTF">2020-04-26T06:02:44Z</dcterms:modified>
</cp:coreProperties>
</file>